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36"/>
    <p:restoredTop sz="94670"/>
  </p:normalViewPr>
  <p:slideViewPr>
    <p:cSldViewPr snapToGrid="0" snapToObjects="1">
      <p:cViewPr varScale="1">
        <p:scale>
          <a:sx n="61" d="100"/>
          <a:sy n="61" d="100"/>
        </p:scale>
        <p:origin x="240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svg>
</file>

<file path=ppt/media/image6.jp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DEEBA8-C0EF-5448-8F13-5B9E835C3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9C5171C-99A1-8F43-97D7-F54DD8C7E8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20CFA8-46F3-044F-971E-8621E579D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96DB40-8583-1743-B740-EF704B688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B682BC-3DF7-984E-B894-4BF92BCEF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2183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EB7159-2435-0B46-9202-75E3BA32F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6DFCA9-2011-3A45-9EBB-979747F28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1745AA-D433-2242-827F-39AA89670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60A391-1ED5-DB4C-AFCB-F85ED9E45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9A1D65-CDB8-494E-98BD-A8D2B078D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6167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1BF14C7-5884-464D-A707-AD0F24F677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020E9A-0AFE-7941-86B3-96A3CB920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9FC420-40D0-F04D-A09A-373EB0CDB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9E21A0-8C89-7B44-A7EF-9432BDA30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A1B462-91E6-404E-8F20-694377B82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8964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FF9CA3-4FFF-FF4A-8FEF-4221D637C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335BBD-3BF0-BD4F-8180-5EAFEA108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6ECED2-DAC7-8E47-824E-87AF96DDA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2A7FAE-3D2A-C348-BEE9-555EBA64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13C7EB-35AB-AA43-A009-E50F7E6A2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0022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F574C4-7534-6C41-958E-9700550B9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EEDD0D-9092-C24C-8A8E-276865F84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1A6936-EE02-1547-BEF2-379F738F3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FFD9F3-CD02-1C45-9683-AF51DFAB1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AEFFD6-2375-E244-86DA-779D35B8E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36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755E3E-5C18-3A43-B3EB-4AF596C83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283F35-64E0-1443-A96C-7FF82FE437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A90FF9-1F18-3045-9C57-460613A9FF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FF6F377-1FE5-B645-8FAE-E94E01CC4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CD7301-3361-974B-B064-6C1957F7D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63E74E-D976-FF46-BCFA-C7DD0C712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0651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6CD121-5D55-074E-92D1-08F9ABD7F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FDBF5B-F014-C149-BA93-C1452150C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6BB9B88-4E51-CA43-915F-1309E4878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43DEFE2-853D-A74B-8268-67C78F4AE2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64C814C-279E-DE43-A0CB-D4600C9A9E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311BAB1-DDE0-7C45-B4BD-E0D63CC44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E6FB1EF-C59B-1F47-95AE-72F488E4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2B77FE9-B66D-7F4A-949F-950F17E4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5253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BD523A-CAC0-424F-BEE1-F994746D0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C7E6700-0C3C-5647-99CB-02B620EA0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91D4AA-4512-AC41-9D83-A9BD7B02C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5EED1E-2D40-4040-80FF-F56B222FC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806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1F657DD-AFC3-5948-B9DB-016432A87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1FDC321-B1F5-E246-B0DF-1DB3FEE12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9E6B69-BE6B-164F-8876-588FD56BA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3491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BE1FD4-F9F3-AB44-93A2-76E8AE0E6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D8F7DD-2917-CA4B-BAAB-EBA1AF013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F6F5C9-D87C-0845-9230-6D1BA5ADD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E71FD4D-974E-EA4E-A135-39B12CDC9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4E387B-D839-4945-9986-AEF3FE7B6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0E495D-CA71-CE4B-846A-DC8555193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2758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F3C38B-9B1A-654E-8B71-C41AA4859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B8DB811-BD3A-8248-A677-8A008D4765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32F05DA-5969-AD42-8376-7E3B14A27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FAF78F1-7332-5944-879D-808F05148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424F23-0E0D-E145-9275-DD40E45A1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0D71B6-6C0A-6C47-8C71-BBBCDE573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9988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3EF5EED-0B75-7246-979B-2E8BAAFE7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F00874-CF9A-4E4A-8968-DB63D271E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3CEB75-9458-004A-919C-D6E10DE0CC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2589F-652D-4943-BCAD-42EC858D6AB5}" type="datetimeFigureOut">
              <a:rPr kumimoji="1" lang="zh-CN" altLang="en-US" smtClean="0"/>
              <a:t>2022/3/23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4273D6-801E-554F-852D-9F3147B220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A86152-38CE-5843-BD5A-120A01DA99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43477-B5ED-E549-A1FF-1B2802D3BD3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3829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>
            <a:extLst>
              <a:ext uri="{FF2B5EF4-FFF2-40B4-BE49-F238E27FC236}">
                <a16:creationId xmlns:a16="http://schemas.microsoft.com/office/drawing/2014/main" id="{6DD9F603-DF62-E742-AB4E-C8F6D99B415C}"/>
              </a:ext>
            </a:extLst>
          </p:cNvPr>
          <p:cNvSpPr/>
          <p:nvPr/>
        </p:nvSpPr>
        <p:spPr>
          <a:xfrm>
            <a:off x="375920" y="1300480"/>
            <a:ext cx="3108960" cy="3962400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图形 5">
            <a:extLst>
              <a:ext uri="{FF2B5EF4-FFF2-40B4-BE49-F238E27FC236}">
                <a16:creationId xmlns:a16="http://schemas.microsoft.com/office/drawing/2014/main" id="{CFCA25CD-BFA6-954C-9FEC-FDF32AF3B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5920" y="1595120"/>
            <a:ext cx="1134110" cy="105931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92DD1A5-E73F-2A44-8AE8-4898B7F4E975}"/>
              </a:ext>
            </a:extLst>
          </p:cNvPr>
          <p:cNvSpPr txBox="1"/>
          <p:nvPr/>
        </p:nvSpPr>
        <p:spPr>
          <a:xfrm>
            <a:off x="1510030" y="1595120"/>
            <a:ext cx="17818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Address:</a:t>
            </a:r>
          </a:p>
          <a:p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No. 1851, </a:t>
            </a:r>
            <a:r>
              <a:rPr kumimoji="1"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Longdong</a:t>
            </a:r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Avenue, Shanghai, China</a:t>
            </a:r>
          </a:p>
          <a:p>
            <a:r>
              <a:rPr kumimoji="1"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Bailonggang</a:t>
            </a:r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Wastewater treatment plant</a:t>
            </a:r>
          </a:p>
          <a:p>
            <a:endParaRPr kumimoji="1" lang="zh-CN" altLang="en-US" dirty="0"/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21D07C1D-2396-2A44-BC90-75FABF82B258}"/>
              </a:ext>
            </a:extLst>
          </p:cNvPr>
          <p:cNvSpPr/>
          <p:nvPr/>
        </p:nvSpPr>
        <p:spPr>
          <a:xfrm rot="5400000">
            <a:off x="1750060" y="2318822"/>
            <a:ext cx="142240" cy="995680"/>
          </a:xfrm>
          <a:prstGeom prst="right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7A9F6EC-71D9-3C44-ACEF-58C0868BA25C}"/>
              </a:ext>
            </a:extLst>
          </p:cNvPr>
          <p:cNvSpPr txBox="1"/>
          <p:nvPr/>
        </p:nvSpPr>
        <p:spPr>
          <a:xfrm>
            <a:off x="375920" y="2887782"/>
            <a:ext cx="357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Coordinate:</a:t>
            </a:r>
          </a:p>
          <a:p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121.618322N, 31.226823E (BD09: Baidu Map)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73E207C-3711-E24F-90C5-C2D8DC338F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215" y="3444436"/>
            <a:ext cx="2601570" cy="1401883"/>
          </a:xfrm>
          <a:prstGeom prst="rect">
            <a:avLst/>
          </a:prstGeom>
        </p:spPr>
      </p:pic>
      <p:sp>
        <p:nvSpPr>
          <p:cNvPr id="11" name="圆角矩形 10">
            <a:extLst>
              <a:ext uri="{FF2B5EF4-FFF2-40B4-BE49-F238E27FC236}">
                <a16:creationId xmlns:a16="http://schemas.microsoft.com/office/drawing/2014/main" id="{26373177-C8C0-6846-93AB-89241E04D30A}"/>
              </a:ext>
            </a:extLst>
          </p:cNvPr>
          <p:cNvSpPr/>
          <p:nvPr/>
        </p:nvSpPr>
        <p:spPr>
          <a:xfrm>
            <a:off x="142240" y="4942839"/>
            <a:ext cx="3576320" cy="6400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Plants Address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十字形 11">
            <a:extLst>
              <a:ext uri="{FF2B5EF4-FFF2-40B4-BE49-F238E27FC236}">
                <a16:creationId xmlns:a16="http://schemas.microsoft.com/office/drawing/2014/main" id="{7E6D1D0B-D2C4-424F-BF01-8D955764D5F3}"/>
              </a:ext>
            </a:extLst>
          </p:cNvPr>
          <p:cNvSpPr/>
          <p:nvPr/>
        </p:nvSpPr>
        <p:spPr>
          <a:xfrm>
            <a:off x="3779520" y="2982771"/>
            <a:ext cx="482650" cy="461665"/>
          </a:xfrm>
          <a:prstGeom prst="plus">
            <a:avLst>
              <a:gd name="adj" fmla="val 33816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19A300CA-023F-2A42-8B41-00BDF198D9C8}"/>
              </a:ext>
            </a:extLst>
          </p:cNvPr>
          <p:cNvSpPr/>
          <p:nvPr/>
        </p:nvSpPr>
        <p:spPr>
          <a:xfrm>
            <a:off x="4558030" y="1300480"/>
            <a:ext cx="3108960" cy="3962400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4" name="图形 13">
            <a:extLst>
              <a:ext uri="{FF2B5EF4-FFF2-40B4-BE49-F238E27FC236}">
                <a16:creationId xmlns:a16="http://schemas.microsoft.com/office/drawing/2014/main" id="{BF37C913-9394-5240-A662-91FFAA8672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4582536" y="1661801"/>
            <a:ext cx="1109603" cy="98722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63A8886-35C3-1443-BCA8-CE14C76D98DE}"/>
              </a:ext>
            </a:extLst>
          </p:cNvPr>
          <p:cNvSpPr txBox="1"/>
          <p:nvPr/>
        </p:nvSpPr>
        <p:spPr>
          <a:xfrm>
            <a:off x="5692140" y="1595120"/>
            <a:ext cx="17818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Calculation:</a:t>
            </a:r>
          </a:p>
          <a:p>
            <a:pPr algn="just"/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Collecting sludge data of each WWTPs. Filling the missing values by the flows of wastewater treatments.</a:t>
            </a:r>
          </a:p>
          <a:p>
            <a:endParaRPr kumimoji="1" lang="zh-CN" altLang="en-US" dirty="0"/>
          </a:p>
        </p:txBody>
      </p:sp>
      <p:sp>
        <p:nvSpPr>
          <p:cNvPr id="16" name="右箭头 15">
            <a:extLst>
              <a:ext uri="{FF2B5EF4-FFF2-40B4-BE49-F238E27FC236}">
                <a16:creationId xmlns:a16="http://schemas.microsoft.com/office/drawing/2014/main" id="{8DF96A3C-8C5D-0840-B62B-76C0F4C59F10}"/>
              </a:ext>
            </a:extLst>
          </p:cNvPr>
          <p:cNvSpPr/>
          <p:nvPr/>
        </p:nvSpPr>
        <p:spPr>
          <a:xfrm rot="5400000">
            <a:off x="5932170" y="2318822"/>
            <a:ext cx="142240" cy="995680"/>
          </a:xfrm>
          <a:prstGeom prst="right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A510645-C4A7-9C40-8CA5-39FF7098463F}"/>
              </a:ext>
            </a:extLst>
          </p:cNvPr>
          <p:cNvSpPr txBox="1"/>
          <p:nvPr/>
        </p:nvSpPr>
        <p:spPr>
          <a:xfrm>
            <a:off x="4558030" y="2887782"/>
            <a:ext cx="357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Aggregating:</a:t>
            </a:r>
          </a:p>
          <a:p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Aggregating all the sludge data at city level.</a:t>
            </a:r>
            <a:endParaRPr kumimoji="1"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228F60F-6491-1240-9BB0-2DBB57B9465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079287" y="3444436"/>
            <a:ext cx="1961645" cy="1401883"/>
          </a:xfrm>
          <a:prstGeom prst="rect">
            <a:avLst/>
          </a:prstGeom>
        </p:spPr>
      </p:pic>
      <p:sp>
        <p:nvSpPr>
          <p:cNvPr id="19" name="圆角矩形 18">
            <a:extLst>
              <a:ext uri="{FF2B5EF4-FFF2-40B4-BE49-F238E27FC236}">
                <a16:creationId xmlns:a16="http://schemas.microsoft.com/office/drawing/2014/main" id="{BCB43A94-7BC7-474F-8BA4-CE7A27683B53}"/>
              </a:ext>
            </a:extLst>
          </p:cNvPr>
          <p:cNvSpPr/>
          <p:nvPr/>
        </p:nvSpPr>
        <p:spPr>
          <a:xfrm>
            <a:off x="4324350" y="4942839"/>
            <a:ext cx="3576320" cy="6400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Sludge Data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十字形 19">
            <a:extLst>
              <a:ext uri="{FF2B5EF4-FFF2-40B4-BE49-F238E27FC236}">
                <a16:creationId xmlns:a16="http://schemas.microsoft.com/office/drawing/2014/main" id="{CA9342D9-D67B-C14B-92B1-D28366761B2B}"/>
              </a:ext>
            </a:extLst>
          </p:cNvPr>
          <p:cNvSpPr/>
          <p:nvPr/>
        </p:nvSpPr>
        <p:spPr>
          <a:xfrm>
            <a:off x="7920990" y="2982771"/>
            <a:ext cx="482650" cy="461665"/>
          </a:xfrm>
          <a:prstGeom prst="plus">
            <a:avLst>
              <a:gd name="adj" fmla="val 33816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617FCF7D-DB8C-B842-9850-8E0B49E7C06D}"/>
              </a:ext>
            </a:extLst>
          </p:cNvPr>
          <p:cNvSpPr/>
          <p:nvPr/>
        </p:nvSpPr>
        <p:spPr>
          <a:xfrm>
            <a:off x="8648700" y="1300480"/>
            <a:ext cx="3108960" cy="3962400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2" name="图形 21">
            <a:extLst>
              <a:ext uri="{FF2B5EF4-FFF2-40B4-BE49-F238E27FC236}">
                <a16:creationId xmlns:a16="http://schemas.microsoft.com/office/drawing/2014/main" id="{FF45EBC9-AE26-3944-A93D-CFE805073C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8673206" y="1678935"/>
            <a:ext cx="1109603" cy="952953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6A7557D7-218C-4D4F-B44E-00519D938740}"/>
              </a:ext>
            </a:extLst>
          </p:cNvPr>
          <p:cNvSpPr txBox="1"/>
          <p:nvPr/>
        </p:nvSpPr>
        <p:spPr>
          <a:xfrm>
            <a:off x="9782810" y="1595120"/>
            <a:ext cx="1781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Comparison:</a:t>
            </a:r>
          </a:p>
          <a:p>
            <a:pPr algn="just"/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the sludge data we’ve calculated with Yearbooks.</a:t>
            </a:r>
          </a:p>
          <a:p>
            <a:endParaRPr kumimoji="1" lang="zh-CN" altLang="en-US" dirty="0"/>
          </a:p>
        </p:txBody>
      </p:sp>
      <p:sp>
        <p:nvSpPr>
          <p:cNvPr id="24" name="右箭头 23">
            <a:extLst>
              <a:ext uri="{FF2B5EF4-FFF2-40B4-BE49-F238E27FC236}">
                <a16:creationId xmlns:a16="http://schemas.microsoft.com/office/drawing/2014/main" id="{FF161ED4-8B89-2E4E-9E46-4DFFA84473E8}"/>
              </a:ext>
            </a:extLst>
          </p:cNvPr>
          <p:cNvSpPr/>
          <p:nvPr/>
        </p:nvSpPr>
        <p:spPr>
          <a:xfrm rot="5400000">
            <a:off x="10022840" y="2318822"/>
            <a:ext cx="142240" cy="995680"/>
          </a:xfrm>
          <a:prstGeom prst="right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9DAC9A-95D2-EA47-AA3C-201A50EF2CAC}"/>
              </a:ext>
            </a:extLst>
          </p:cNvPr>
          <p:cNvSpPr txBox="1"/>
          <p:nvPr/>
        </p:nvSpPr>
        <p:spPr>
          <a:xfrm>
            <a:off x="8689340" y="2887782"/>
            <a:ext cx="287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Correction:</a:t>
            </a:r>
          </a:p>
          <a:p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Correcting data that has an obvious bias.</a:t>
            </a:r>
            <a:endParaRPr kumimoji="1" lang="zh-CN" altLang="en-US" dirty="0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D4A13316-E476-F143-A875-3A15907B4BD0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9158859" y="3444436"/>
            <a:ext cx="1983841" cy="1401883"/>
          </a:xfrm>
          <a:prstGeom prst="rect">
            <a:avLst/>
          </a:prstGeom>
        </p:spPr>
      </p:pic>
      <p:sp>
        <p:nvSpPr>
          <p:cNvPr id="27" name="圆角矩形 26">
            <a:extLst>
              <a:ext uri="{FF2B5EF4-FFF2-40B4-BE49-F238E27FC236}">
                <a16:creationId xmlns:a16="http://schemas.microsoft.com/office/drawing/2014/main" id="{43FACAF3-23A7-FB4A-970E-FB442F3580C8}"/>
              </a:ext>
            </a:extLst>
          </p:cNvPr>
          <p:cNvSpPr/>
          <p:nvPr/>
        </p:nvSpPr>
        <p:spPr>
          <a:xfrm>
            <a:off x="8415020" y="4942839"/>
            <a:ext cx="3576320" cy="6400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Validation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930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85</Words>
  <Application>Microsoft Macintosh PowerPoint</Application>
  <PresentationFormat>宽屏</PresentationFormat>
  <Paragraphs>16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Arial</vt:lpstr>
      <vt:lpstr>Times New Roman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2578</dc:creator>
  <cp:lastModifiedBy>2578</cp:lastModifiedBy>
  <cp:revision>8</cp:revision>
  <dcterms:created xsi:type="dcterms:W3CDTF">2022-01-02T12:50:10Z</dcterms:created>
  <dcterms:modified xsi:type="dcterms:W3CDTF">2022-03-23T13:20:57Z</dcterms:modified>
</cp:coreProperties>
</file>

<file path=docProps/thumbnail.jpeg>
</file>